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CodePrep: The All-in-One Career Prep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CodePrep is a comprehensive learning platform designed to equip students with the essential skills for tech careers. It combines coding practice, AI-powered mock interviews, progress tracking, and peer collaboration into one unified system, helping universities prepare their students for the demands of the modern tech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87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Tech Stack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07663"/>
            <a:ext cx="6630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2017871" y="32076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 Requirements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2017871" y="3859768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React.js with Monaco Editor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17871" y="4301966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Node.js with secure Docker containers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17871" y="4744164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OpenAI GPT for interviews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17871" y="5186363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Socket.io for real-time features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17871" y="5628561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PostgreSQL for data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704"/>
            <a:ext cx="92616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Core Challenge: All-in-One Career Prep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53308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653308"/>
            <a:ext cx="60960" cy="1367909"/>
          </a:xfrm>
          <a:prstGeom prst="roundRect">
            <a:avLst>
              <a:gd name="adj" fmla="val 55814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910602"/>
            <a:ext cx="3748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Structured Coding Problems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401020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live code execution for practical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53308"/>
            <a:ext cx="6408063" cy="1367909"/>
          </a:xfrm>
          <a:prstGeom prst="roundRect">
            <a:avLst>
              <a:gd name="adj" fmla="val 2487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653308"/>
            <a:ext cx="60960" cy="1367909"/>
          </a:xfrm>
          <a:prstGeom prst="roundRect">
            <a:avLst>
              <a:gd name="adj" fmla="val 55814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910602"/>
            <a:ext cx="3193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AI-Simulated Interviews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3401020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and behavioral interviews with AI guidance.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248031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248031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4505325"/>
            <a:ext cx="3574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Detailed Progress Tracking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4995743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to monitor student development and readiness.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248031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248031"/>
            <a:ext cx="60960" cy="1730812"/>
          </a:xfrm>
          <a:prstGeom prst="roundRect">
            <a:avLst>
              <a:gd name="adj" fmla="val 55814"/>
            </a:avLst>
          </a:prstGeom>
          <a:solidFill>
            <a:srgbClr val="101014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4505325"/>
            <a:ext cx="3259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Real-Time Collaboration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4995743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Enabling peer programming and study groups.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33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addresses the need for a single, integrated system that streamlines career preparation for tech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005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 Audience: Empowering Key Stakeholders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50344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75787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Students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396835" y="80838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Practice coding and interview skills in one comprehensive platform.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850344"/>
            <a:ext cx="6780014" cy="67800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1171" y="775787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Professors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61171" y="80838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problems, track student development, and identify areas for improvement.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622387"/>
            <a:ext cx="6780014" cy="67800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6835" y="1552991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Career Services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396835" y="1585591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student job readiness and provide data-driven support.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8622387"/>
            <a:ext cx="6780014" cy="67800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1171" y="1552991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Universities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461171" y="1585591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students with data-driven insights to enhance career outcomes.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808" y="442793"/>
            <a:ext cx="6315432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Features: Smart Coding Environment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562808" y="1025723"/>
            <a:ext cx="8018383" cy="1569720"/>
          </a:xfrm>
          <a:prstGeom prst="roundRect">
            <a:avLst>
              <a:gd name="adj" fmla="val 1537"/>
            </a:avLst>
          </a:prstGeom>
          <a:solidFill>
            <a:srgbClr val="E0E0EC"/>
          </a:solidFill>
          <a:ln/>
        </p:spPr>
      </p:sp>
      <p:sp>
        <p:nvSpPr>
          <p:cNvPr id="5" name="Shape 2"/>
          <p:cNvSpPr/>
          <p:nvPr/>
        </p:nvSpPr>
        <p:spPr>
          <a:xfrm>
            <a:off x="723543" y="1186458"/>
            <a:ext cx="482441" cy="482441"/>
          </a:xfrm>
          <a:prstGeom prst="roundRect">
            <a:avLst>
              <a:gd name="adj" fmla="val 18951718"/>
            </a:avLst>
          </a:prstGeom>
          <a:solidFill>
            <a:srgbClr val="10101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78" y="1291947"/>
            <a:ext cx="217051" cy="2713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3543" y="1829633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In-Browser Editor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23543" y="2177415"/>
            <a:ext cx="769691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Syntax highlighting for a seamless coding experience.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62808" y="2756178"/>
            <a:ext cx="8018383" cy="1569720"/>
          </a:xfrm>
          <a:prstGeom prst="roundRect">
            <a:avLst>
              <a:gd name="adj" fmla="val 1537"/>
            </a:avLst>
          </a:prstGeom>
          <a:solidFill>
            <a:srgbClr val="E0E0EC"/>
          </a:solidFill>
          <a:ln/>
        </p:spPr>
      </p:sp>
      <p:sp>
        <p:nvSpPr>
          <p:cNvPr id="10" name="Shape 6"/>
          <p:cNvSpPr/>
          <p:nvPr/>
        </p:nvSpPr>
        <p:spPr>
          <a:xfrm>
            <a:off x="723543" y="2916912"/>
            <a:ext cx="482441" cy="482441"/>
          </a:xfrm>
          <a:prstGeom prst="roundRect">
            <a:avLst>
              <a:gd name="adj" fmla="val 18951718"/>
            </a:avLst>
          </a:prstGeom>
          <a:solidFill>
            <a:srgbClr val="10101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78" y="3022402"/>
            <a:ext cx="217051" cy="2713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3543" y="3560088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Isolated Execution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23543" y="3907869"/>
            <a:ext cx="769691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code safely in secure Docker containers.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2808" y="4486632"/>
            <a:ext cx="8018383" cy="1569720"/>
          </a:xfrm>
          <a:prstGeom prst="roundRect">
            <a:avLst>
              <a:gd name="adj" fmla="val 1537"/>
            </a:avLst>
          </a:prstGeom>
          <a:solidFill>
            <a:srgbClr val="E0E0EC"/>
          </a:solidFill>
          <a:ln/>
        </p:spPr>
      </p:sp>
      <p:sp>
        <p:nvSpPr>
          <p:cNvPr id="15" name="Shape 10"/>
          <p:cNvSpPr/>
          <p:nvPr/>
        </p:nvSpPr>
        <p:spPr>
          <a:xfrm>
            <a:off x="723543" y="4647367"/>
            <a:ext cx="482441" cy="482441"/>
          </a:xfrm>
          <a:prstGeom prst="roundRect">
            <a:avLst>
              <a:gd name="adj" fmla="val 18951718"/>
            </a:avLst>
          </a:prstGeom>
          <a:solidFill>
            <a:srgbClr val="10101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78" y="4752856"/>
            <a:ext cx="217051" cy="2713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3543" y="5290542"/>
            <a:ext cx="229683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Multi-Language Support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23543" y="5638324"/>
            <a:ext cx="769691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Java, JavaScript, C++ supported.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62808" y="6217087"/>
            <a:ext cx="8018383" cy="1569720"/>
          </a:xfrm>
          <a:prstGeom prst="roundRect">
            <a:avLst>
              <a:gd name="adj" fmla="val 1537"/>
            </a:avLst>
          </a:prstGeom>
          <a:solidFill>
            <a:srgbClr val="E0E0EC"/>
          </a:solidFill>
          <a:ln/>
        </p:spPr>
      </p:sp>
      <p:sp>
        <p:nvSpPr>
          <p:cNvPr id="20" name="Shape 14"/>
          <p:cNvSpPr/>
          <p:nvPr/>
        </p:nvSpPr>
        <p:spPr>
          <a:xfrm>
            <a:off x="723543" y="6377821"/>
            <a:ext cx="482441" cy="482441"/>
          </a:xfrm>
          <a:prstGeom prst="roundRect">
            <a:avLst>
              <a:gd name="adj" fmla="val 18951718"/>
            </a:avLst>
          </a:prstGeom>
          <a:solidFill>
            <a:srgbClr val="101014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78" y="6483310"/>
            <a:ext cx="217051" cy="27134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23543" y="7020997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Solution Storage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23543" y="7368778"/>
            <a:ext cx="769691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solutions saved for future review.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761" y="474821"/>
            <a:ext cx="6006941" cy="431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Features: AI Interview Simulator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090761" y="1359694"/>
            <a:ext cx="7935278" cy="1276826"/>
          </a:xfrm>
          <a:prstGeom prst="roundRect">
            <a:avLst>
              <a:gd name="adj" fmla="val 8594"/>
            </a:avLst>
          </a:prstGeom>
          <a:solidFill>
            <a:srgbClr val="F3F3F7"/>
          </a:solidFill>
          <a:ln/>
        </p:spPr>
      </p:sp>
      <p:sp>
        <p:nvSpPr>
          <p:cNvPr id="5" name="Shape 2"/>
          <p:cNvSpPr/>
          <p:nvPr/>
        </p:nvSpPr>
        <p:spPr>
          <a:xfrm>
            <a:off x="6090761" y="1336834"/>
            <a:ext cx="7935278" cy="91440"/>
          </a:xfrm>
          <a:prstGeom prst="roundRect">
            <a:avLst>
              <a:gd name="adj" fmla="val 28330"/>
            </a:avLst>
          </a:prstGeom>
          <a:solidFill>
            <a:srgbClr val="101014"/>
          </a:solidFill>
          <a:ln/>
        </p:spPr>
      </p:sp>
      <p:sp>
        <p:nvSpPr>
          <p:cNvPr id="6" name="Shape 3"/>
          <p:cNvSpPr/>
          <p:nvPr/>
        </p:nvSpPr>
        <p:spPr>
          <a:xfrm>
            <a:off x="9799380" y="1100733"/>
            <a:ext cx="518041" cy="518041"/>
          </a:xfrm>
          <a:prstGeom prst="roundRect">
            <a:avLst>
              <a:gd name="adj" fmla="val 176511"/>
            </a:avLst>
          </a:prstGeom>
          <a:solidFill>
            <a:srgbClr val="101014"/>
          </a:solidFill>
          <a:ln/>
        </p:spPr>
      </p:sp>
      <p:sp>
        <p:nvSpPr>
          <p:cNvPr id="7" name="Text 4"/>
          <p:cNvSpPr/>
          <p:nvPr/>
        </p:nvSpPr>
        <p:spPr>
          <a:xfrm>
            <a:off x="9954756" y="1230273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6262" y="1791414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Interviews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86262" y="2164794"/>
            <a:ext cx="7544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coding questions with AI guidance.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0761" y="3068122"/>
            <a:ext cx="7935278" cy="1276826"/>
          </a:xfrm>
          <a:prstGeom prst="roundRect">
            <a:avLst>
              <a:gd name="adj" fmla="val 8594"/>
            </a:avLst>
          </a:prstGeom>
          <a:solidFill>
            <a:srgbClr val="F3F3F7"/>
          </a:solidFill>
          <a:ln/>
        </p:spPr>
      </p:sp>
      <p:sp>
        <p:nvSpPr>
          <p:cNvPr id="11" name="Shape 8"/>
          <p:cNvSpPr/>
          <p:nvPr/>
        </p:nvSpPr>
        <p:spPr>
          <a:xfrm>
            <a:off x="6090761" y="3045262"/>
            <a:ext cx="7935278" cy="91440"/>
          </a:xfrm>
          <a:prstGeom prst="roundRect">
            <a:avLst>
              <a:gd name="adj" fmla="val 28330"/>
            </a:avLst>
          </a:prstGeom>
          <a:solidFill>
            <a:srgbClr val="101014"/>
          </a:solidFill>
          <a:ln/>
        </p:spPr>
      </p:sp>
      <p:sp>
        <p:nvSpPr>
          <p:cNvPr id="12" name="Shape 9"/>
          <p:cNvSpPr/>
          <p:nvPr/>
        </p:nvSpPr>
        <p:spPr>
          <a:xfrm>
            <a:off x="9799380" y="2809161"/>
            <a:ext cx="518041" cy="518041"/>
          </a:xfrm>
          <a:prstGeom prst="roundRect">
            <a:avLst>
              <a:gd name="adj" fmla="val 176511"/>
            </a:avLst>
          </a:prstGeom>
          <a:solidFill>
            <a:srgbClr val="101014"/>
          </a:solidFill>
          <a:ln/>
        </p:spPr>
      </p:sp>
      <p:sp>
        <p:nvSpPr>
          <p:cNvPr id="13" name="Text 10"/>
          <p:cNvSpPr/>
          <p:nvPr/>
        </p:nvSpPr>
        <p:spPr>
          <a:xfrm>
            <a:off x="9954756" y="2938701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86262" y="3499842"/>
            <a:ext cx="217170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Behavioral Interviews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86262" y="3873222"/>
            <a:ext cx="7544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analyzes communication skills and responses.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0761" y="4776549"/>
            <a:ext cx="7935278" cy="1276826"/>
          </a:xfrm>
          <a:prstGeom prst="roundRect">
            <a:avLst>
              <a:gd name="adj" fmla="val 8594"/>
            </a:avLst>
          </a:prstGeom>
          <a:solidFill>
            <a:srgbClr val="F3F3F7"/>
          </a:solidFill>
          <a:ln/>
        </p:spPr>
      </p:sp>
      <p:sp>
        <p:nvSpPr>
          <p:cNvPr id="17" name="Shape 14"/>
          <p:cNvSpPr/>
          <p:nvPr/>
        </p:nvSpPr>
        <p:spPr>
          <a:xfrm>
            <a:off x="6090761" y="4753689"/>
            <a:ext cx="7935278" cy="91440"/>
          </a:xfrm>
          <a:prstGeom prst="roundRect">
            <a:avLst>
              <a:gd name="adj" fmla="val 28330"/>
            </a:avLst>
          </a:prstGeom>
          <a:solidFill>
            <a:srgbClr val="101014"/>
          </a:solidFill>
          <a:ln/>
        </p:spPr>
      </p:sp>
      <p:sp>
        <p:nvSpPr>
          <p:cNvPr id="18" name="Shape 15"/>
          <p:cNvSpPr/>
          <p:nvPr/>
        </p:nvSpPr>
        <p:spPr>
          <a:xfrm>
            <a:off x="9799380" y="4517588"/>
            <a:ext cx="518041" cy="518041"/>
          </a:xfrm>
          <a:prstGeom prst="roundRect">
            <a:avLst>
              <a:gd name="adj" fmla="val 176511"/>
            </a:avLst>
          </a:prstGeom>
          <a:solidFill>
            <a:srgbClr val="101014"/>
          </a:solidFill>
          <a:ln/>
        </p:spPr>
      </p:sp>
      <p:sp>
        <p:nvSpPr>
          <p:cNvPr id="19" name="Text 16"/>
          <p:cNvSpPr/>
          <p:nvPr/>
        </p:nvSpPr>
        <p:spPr>
          <a:xfrm>
            <a:off x="9954756" y="4647128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86262" y="5208270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Instant Feedback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286262" y="5581650"/>
            <a:ext cx="7544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Suggestions like "Explain your logic more clearly."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090761" y="6484977"/>
            <a:ext cx="7935278" cy="1276826"/>
          </a:xfrm>
          <a:prstGeom prst="roundRect">
            <a:avLst>
              <a:gd name="adj" fmla="val 8594"/>
            </a:avLst>
          </a:prstGeom>
          <a:solidFill>
            <a:srgbClr val="F3F3F7"/>
          </a:solidFill>
          <a:ln/>
        </p:spPr>
      </p:sp>
      <p:sp>
        <p:nvSpPr>
          <p:cNvPr id="23" name="Shape 20"/>
          <p:cNvSpPr/>
          <p:nvPr/>
        </p:nvSpPr>
        <p:spPr>
          <a:xfrm>
            <a:off x="6090761" y="6462117"/>
            <a:ext cx="7935278" cy="91440"/>
          </a:xfrm>
          <a:prstGeom prst="roundRect">
            <a:avLst>
              <a:gd name="adj" fmla="val 28330"/>
            </a:avLst>
          </a:prstGeom>
          <a:solidFill>
            <a:srgbClr val="101014"/>
          </a:solidFill>
          <a:ln/>
        </p:spPr>
      </p:sp>
      <p:sp>
        <p:nvSpPr>
          <p:cNvPr id="24" name="Shape 21"/>
          <p:cNvSpPr/>
          <p:nvPr/>
        </p:nvSpPr>
        <p:spPr>
          <a:xfrm>
            <a:off x="9799380" y="6226016"/>
            <a:ext cx="518041" cy="518041"/>
          </a:xfrm>
          <a:prstGeom prst="roundRect">
            <a:avLst>
              <a:gd name="adj" fmla="val 176511"/>
            </a:avLst>
          </a:prstGeom>
          <a:solidFill>
            <a:srgbClr val="101014"/>
          </a:solidFill>
          <a:ln/>
        </p:spPr>
      </p:sp>
      <p:sp>
        <p:nvSpPr>
          <p:cNvPr id="25" name="Text 22"/>
          <p:cNvSpPr/>
          <p:nvPr/>
        </p:nvSpPr>
        <p:spPr>
          <a:xfrm>
            <a:off x="9954756" y="6355556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86262" y="6916698"/>
            <a:ext cx="215872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Progress Tracking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6286262" y="7290078"/>
            <a:ext cx="7544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Interview readiness score to monitor improvement.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208" y="410289"/>
            <a:ext cx="518719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Features: Performance Analytics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08" y="1119068"/>
            <a:ext cx="6610945" cy="66109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2208" y="789789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Student View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22208" y="8326874"/>
            <a:ext cx="6610945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 progress charts and identification of weak areas.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867" y="1119068"/>
            <a:ext cx="6610945" cy="66109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4867" y="789789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Professor Dashboard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504867" y="8326874"/>
            <a:ext cx="6610945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overview and detailed individual student tracking.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22208" y="8867656"/>
            <a:ext cx="13585984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UniCode provides comprehensive analytics tailored to different user needs, offering actionable insights for students, professors, and the university administration.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6369"/>
            <a:ext cx="122860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Features to be implemented soon : Peer Collaboration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51084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335310"/>
            <a:ext cx="30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Live Pair Programming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2572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together in real-time with classmates.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084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335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Study Groups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82572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Practice interviews and algorithms with peers.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084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335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Code Sharing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82572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help and feedback on difficult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276" y="617696"/>
            <a:ext cx="7612380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Student Experience: A Seamless Journey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08276" y="1365290"/>
            <a:ext cx="206216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8276" y="1692950"/>
            <a:ext cx="770024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6208276" y="1841778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Login &amp; Assignments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08276" y="2287667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Sees 10 new problems assigned by professor.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8276" y="2978468"/>
            <a:ext cx="206216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8276" y="3306128"/>
            <a:ext cx="770024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6208276" y="3454956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Problem Solving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208276" y="3900845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Solves "Two Sum" problem, gets instant feedback and score.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8276" y="4591645"/>
            <a:ext cx="206216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8276" y="4919305"/>
            <a:ext cx="770024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208276" y="5068133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Mock Interview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208276" y="5514023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Takes AI mock interview, receives improvement suggestions.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8276" y="6204823"/>
            <a:ext cx="206216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8276" y="6532483"/>
            <a:ext cx="770024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8" name="Text 15"/>
          <p:cNvSpPr/>
          <p:nvPr/>
        </p:nvSpPr>
        <p:spPr>
          <a:xfrm>
            <a:off x="6208276" y="6681311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Collaborate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208276" y="7127200"/>
            <a:ext cx="77002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Joins study group, collaborates on algorithms with classmates.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867" y="540187"/>
            <a:ext cx="776906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Professor Experience: Guiding Student Success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73867" y="1743432"/>
            <a:ext cx="196334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3867" y="2054304"/>
            <a:ext cx="7769066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6173867" y="2198132"/>
            <a:ext cx="245542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Assign Problem Sets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3867" y="2622709"/>
            <a:ext cx="77690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Assigns weekly problem sets to Data Structures class.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3867" y="3280648"/>
            <a:ext cx="196334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73867" y="3591520"/>
            <a:ext cx="7769066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6173867" y="3735348"/>
            <a:ext cx="245542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Review Performance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173867" y="4159925"/>
            <a:ext cx="77690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Reviews class performance, notices 60% struggle with recursion.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73867" y="4817864"/>
            <a:ext cx="196334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3867" y="5128736"/>
            <a:ext cx="7769066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173867" y="5272564"/>
            <a:ext cx="245542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Targeted Practice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173867" y="5697141"/>
            <a:ext cx="77690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Schedules extra recursion practice session.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73867" y="6355080"/>
            <a:ext cx="196334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73867" y="6665952"/>
            <a:ext cx="7769066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8" name="Text 15"/>
          <p:cNvSpPr/>
          <p:nvPr/>
        </p:nvSpPr>
        <p:spPr>
          <a:xfrm>
            <a:off x="6173867" y="6809780"/>
            <a:ext cx="245542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Track Readiness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173867" y="7234357"/>
            <a:ext cx="776906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Tracks student interview readiness before placement season.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2025-08-24T01:04:33Z</dcterms:created>
  <dcterms:modified xsi:type="dcterms:W3CDTF">2025-08-24T01:04:33Z</dcterms:modified>
</cp:coreProperties>
</file>